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3688" y="2852936"/>
            <a:ext cx="6768752" cy="1152128"/>
          </a:xfrm>
        </p:spPr>
        <p:txBody>
          <a:bodyPr>
            <a:noAutofit/>
          </a:bodyPr>
          <a:lstStyle/>
          <a:p>
            <a:r>
              <a:rPr lang="zh-TW" altLang="en-US" sz="6000" b="1" dirty="0" smtClean="0">
                <a:latin typeface="Cambria" pitchFamily="18" charset="0"/>
              </a:rPr>
              <a:t>鳳仁國小愛心市集</a:t>
            </a:r>
            <a:endParaRPr lang="zh-TW" altLang="en-US" sz="6000" b="1" dirty="0">
              <a:latin typeface="Cambria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5620021"/>
            <a:ext cx="5958441" cy="473275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當愛的種子，</a:t>
            </a:r>
            <a:r>
              <a:rPr lang="zh-TW" altLang="en-US" sz="3600" dirty="0" smtClean="0"/>
              <a:t>變成行動</a:t>
            </a:r>
            <a:r>
              <a:rPr lang="en-US" altLang="zh-TW" sz="3600" dirty="0" smtClean="0"/>
              <a:t>……</a:t>
            </a:r>
            <a:endParaRPr lang="zh-TW" altLang="en-US" sz="3600" dirty="0"/>
          </a:p>
        </p:txBody>
      </p:sp>
      <p:pic>
        <p:nvPicPr>
          <p:cNvPr id="1026" name="Picture 2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38002">
            <a:off x="1475655" y="476672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5601">
            <a:off x="3255513" y="94899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愛心貼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6138">
            <a:off x="7397754" y="4958609"/>
            <a:ext cx="1407790" cy="1407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92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98080" cy="994122"/>
          </a:xfrm>
        </p:spPr>
        <p:txBody>
          <a:bodyPr/>
          <a:lstStyle/>
          <a:p>
            <a:r>
              <a:rPr lang="zh-TW" altLang="en-US" dirty="0" smtClean="0"/>
              <a:t>一、上次課程複習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610944"/>
            <a:ext cx="1274440" cy="1274440"/>
          </a:xfrm>
          <a:prstGeom prst="rect">
            <a:avLst/>
          </a:prstGeom>
        </p:spPr>
      </p:pic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1435608" y="1735832"/>
            <a:ext cx="7498080" cy="2773288"/>
          </a:xfrm>
        </p:spPr>
        <p:txBody>
          <a:bodyPr/>
          <a:lstStyle/>
          <a:p>
            <a:r>
              <a:rPr lang="zh-TW" altLang="en-US" dirty="0" smtClean="0"/>
              <a:t>學生用心智圖做回想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11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二、商品討論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9632" y="1807840"/>
            <a:ext cx="7674056" cy="406943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主食：吐司、掛</a:t>
            </a:r>
            <a:r>
              <a:rPr lang="zh-TW" altLang="en-US" dirty="0" smtClean="0"/>
              <a:t>包</a:t>
            </a:r>
            <a:endParaRPr lang="en-US" altLang="zh-TW" dirty="0" smtClean="0"/>
          </a:p>
          <a:p>
            <a:r>
              <a:rPr lang="zh-TW" altLang="en-US" dirty="0" smtClean="0"/>
              <a:t>配料：萵苣、</a:t>
            </a:r>
            <a:r>
              <a:rPr lang="zh-TW" altLang="en-US" dirty="0" smtClean="0"/>
              <a:t>洋蔥</a:t>
            </a:r>
            <a:endParaRPr lang="en-US" altLang="zh-TW" dirty="0" smtClean="0"/>
          </a:p>
          <a:p>
            <a:r>
              <a:rPr lang="zh-TW" altLang="en-US" dirty="0" smtClean="0"/>
              <a:t>包裝：紙袋、</a:t>
            </a:r>
            <a:r>
              <a:rPr lang="zh-TW" altLang="en-US" dirty="0" smtClean="0"/>
              <a:t>紙盒</a:t>
            </a:r>
            <a:endParaRPr lang="en-US" altLang="zh-TW" dirty="0" smtClean="0"/>
          </a:p>
          <a:p>
            <a:r>
              <a:rPr lang="zh-TW" altLang="en-US" dirty="0"/>
              <a:t>附餐：全餐</a:t>
            </a:r>
            <a:r>
              <a:rPr lang="en-US" altLang="zh-TW" dirty="0"/>
              <a:t>+</a:t>
            </a:r>
            <a:r>
              <a:rPr lang="zh-TW" altLang="en-US" dirty="0"/>
              <a:t>紅茶、豪華餐</a:t>
            </a:r>
            <a:r>
              <a:rPr lang="en-US" altLang="zh-TW" dirty="0"/>
              <a:t>+</a:t>
            </a:r>
            <a:r>
              <a:rPr lang="zh-TW" altLang="en-US" dirty="0"/>
              <a:t>紅茶</a:t>
            </a:r>
            <a:r>
              <a:rPr lang="en-US" altLang="zh-TW" dirty="0"/>
              <a:t>+</a:t>
            </a:r>
            <a:r>
              <a:rPr lang="zh-TW" altLang="en-US" dirty="0" smtClean="0"/>
              <a:t>薯條</a:t>
            </a:r>
            <a:endParaRPr lang="en-US" altLang="zh-TW" dirty="0" smtClean="0"/>
          </a:p>
          <a:p>
            <a:r>
              <a:rPr lang="zh-TW" altLang="en-US" dirty="0" smtClean="0"/>
              <a:t>成本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售價：</a:t>
            </a:r>
            <a:r>
              <a:rPr lang="zh-TW" altLang="en-US" dirty="0"/>
              <a:t>豬肉、配料、包裝、附</a:t>
            </a:r>
            <a:r>
              <a:rPr lang="zh-TW" altLang="en-US" dirty="0" smtClean="0"/>
              <a:t>餐</a:t>
            </a:r>
            <a:endParaRPr lang="en-US" altLang="zh-TW" dirty="0" smtClean="0"/>
          </a:p>
        </p:txBody>
      </p:sp>
      <p:sp>
        <p:nvSpPr>
          <p:cNvPr id="4" name="AutoShape 2" descr="爱心素材-爱心图片-爱心素材图片下载-觅知网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3076" name="Picture 4" descr="爱心素材-爱心图片-爱心素材图片下载-觅知网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18446"/>
            <a:ext cx="1537419" cy="1537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62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三、客語時間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語詞：鹹豬肉、吐司</a:t>
            </a:r>
            <a:r>
              <a:rPr lang="zh-TW" altLang="en-US" dirty="0" smtClean="0"/>
              <a:t>、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</a:t>
            </a:r>
            <a:r>
              <a:rPr lang="zh-TW" altLang="en-US" dirty="0" smtClean="0"/>
              <a:t>洋蔥</a:t>
            </a:r>
            <a:r>
              <a:rPr lang="zh-TW" altLang="en-US" dirty="0" smtClean="0"/>
              <a:t>、酸甜</a:t>
            </a:r>
            <a:r>
              <a:rPr lang="zh-TW" altLang="en-US" dirty="0" smtClean="0"/>
              <a:t>蘿蔔、</a:t>
            </a:r>
            <a:r>
              <a:rPr lang="en-US" altLang="zh-TW" dirty="0" smtClean="0"/>
              <a:t>60</a:t>
            </a:r>
            <a:r>
              <a:rPr lang="zh-TW" altLang="en-US" dirty="0" smtClean="0"/>
              <a:t>元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句型：吐司包鹹豬肉佬洋蔥當好</a:t>
            </a:r>
            <a:r>
              <a:rPr lang="zh-TW" altLang="en-US" dirty="0" smtClean="0"/>
              <a:t>食，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一份</a:t>
            </a:r>
            <a:r>
              <a:rPr lang="en-US" altLang="zh-TW" dirty="0" smtClean="0"/>
              <a:t>60</a:t>
            </a:r>
            <a:r>
              <a:rPr lang="zh-TW" altLang="en-US" dirty="0" smtClean="0"/>
              <a:t>元。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             吐</a:t>
            </a:r>
            <a:r>
              <a:rPr lang="zh-TW" altLang="en-US" dirty="0"/>
              <a:t>司包鹹豬肉</a:t>
            </a:r>
            <a:r>
              <a:rPr lang="zh-TW" altLang="en-US" dirty="0" smtClean="0"/>
              <a:t>佬</a:t>
            </a:r>
            <a:r>
              <a:rPr lang="zh-TW" altLang="en-US" dirty="0"/>
              <a:t>酸甜蘿蔔</a:t>
            </a:r>
            <a:r>
              <a:rPr lang="zh-TW" altLang="en-US" dirty="0" smtClean="0"/>
              <a:t>當</a:t>
            </a:r>
            <a:r>
              <a:rPr lang="zh-TW" altLang="en-US" dirty="0"/>
              <a:t>好食，</a:t>
            </a:r>
            <a:endParaRPr lang="en-US" altLang="zh-TW" dirty="0"/>
          </a:p>
          <a:p>
            <a:pPr marL="82296" indent="0">
              <a:buNone/>
            </a:pPr>
            <a:r>
              <a:rPr lang="zh-TW" altLang="en-US" dirty="0"/>
              <a:t>             一份</a:t>
            </a:r>
            <a:r>
              <a:rPr lang="en-US" altLang="zh-TW" dirty="0"/>
              <a:t>60</a:t>
            </a:r>
            <a:r>
              <a:rPr lang="zh-TW" altLang="en-US" dirty="0"/>
              <a:t>元。</a:t>
            </a:r>
            <a:endParaRPr lang="en-US" altLang="zh-TW" dirty="0"/>
          </a:p>
          <a:p>
            <a:pPr marL="82296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6147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426</TotalTime>
  <Words>131</Words>
  <Application>Microsoft Office PowerPoint</Application>
  <PresentationFormat>如螢幕大小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夏至</vt:lpstr>
      <vt:lpstr>鳳仁國小愛心市集</vt:lpstr>
      <vt:lpstr>一、上次課程複習</vt:lpstr>
      <vt:lpstr>二、商品討論</vt:lpstr>
      <vt:lpstr>三、客語時間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鳳仁國小愛心市集</dc:title>
  <dc:creator>asus</dc:creator>
  <cp:lastModifiedBy>自然教室</cp:lastModifiedBy>
  <cp:revision>34</cp:revision>
  <dcterms:created xsi:type="dcterms:W3CDTF">2020-12-03T12:16:15Z</dcterms:created>
  <dcterms:modified xsi:type="dcterms:W3CDTF">2023-12-13T01:43:21Z</dcterms:modified>
</cp:coreProperties>
</file>