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3FAB32-0321-47CC-9C7B-7738BE581EC9}" type="datetimeFigureOut">
              <a:rPr lang="zh-TW" altLang="en-US" smtClean="0"/>
              <a:t>2023/9/15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4DE7C3-C78B-480C-9C6E-16136E140A9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sis.org.tw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2852936"/>
            <a:ext cx="6768752" cy="1152128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Cambria" pitchFamily="18" charset="0"/>
              </a:rPr>
              <a:t>鳳仁國小愛心市集</a:t>
            </a:r>
            <a:endParaRPr lang="zh-TW" altLang="en-US" sz="6000" b="1" dirty="0">
              <a:latin typeface="Cambria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5620021"/>
            <a:ext cx="5958441" cy="47327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當愛的種子，</a:t>
            </a:r>
            <a:r>
              <a:rPr lang="zh-TW" altLang="en-US" sz="3600" dirty="0" smtClean="0"/>
              <a:t>變成行動</a:t>
            </a:r>
            <a:r>
              <a:rPr lang="en-US" altLang="zh-TW" sz="3600" dirty="0" smtClean="0"/>
              <a:t>……</a:t>
            </a:r>
            <a:endParaRPr lang="zh-TW" altLang="en-US" sz="3600" dirty="0"/>
          </a:p>
        </p:txBody>
      </p:sp>
      <p:pic>
        <p:nvPicPr>
          <p:cNvPr id="1026" name="Picture 2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38002">
            <a:off x="1475655" y="4766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5601">
            <a:off x="3255513" y="94899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愛心貼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6138">
            <a:off x="7397754" y="4958609"/>
            <a:ext cx="1407790" cy="140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9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一、活動緣起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7624" y="1473696"/>
            <a:ext cx="7498080" cy="4691608"/>
          </a:xfrm>
        </p:spPr>
        <p:txBody>
          <a:bodyPr/>
          <a:lstStyle/>
          <a:p>
            <a:r>
              <a:rPr lang="zh-TW" altLang="en-US" b="1" dirty="0" smtClean="0"/>
              <a:t>原本</a:t>
            </a:r>
            <a:r>
              <a:rPr lang="zh-TW" altLang="en-US" dirty="0" smtClean="0"/>
              <a:t>為「</a:t>
            </a:r>
            <a:r>
              <a:rPr lang="zh-TW" altLang="en-US" b="1" dirty="0" smtClean="0"/>
              <a:t>跳蚤市場</a:t>
            </a:r>
            <a:r>
              <a:rPr lang="zh-TW" altLang="en-US" dirty="0" smtClean="0"/>
              <a:t>」的概念，</a:t>
            </a:r>
            <a:r>
              <a:rPr lang="zh-TW" altLang="zh-TW" dirty="0"/>
              <a:t>大家把家中可用的物品帶出來，在這個活動中以少量的金額賣出，大家也可以從中挑選自己需要的物品，並以低廉的價格</a:t>
            </a:r>
            <a:r>
              <a:rPr lang="zh-TW" altLang="zh-TW" dirty="0" smtClean="0"/>
              <a:t>獲得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b="1" dirty="0" smtClean="0"/>
              <a:t>後來</a:t>
            </a:r>
            <a:r>
              <a:rPr lang="zh-TW" altLang="zh-TW" dirty="0"/>
              <a:t>除了二手物品，各班開始集思廣益，增加了</a:t>
            </a:r>
            <a:r>
              <a:rPr lang="zh-TW" altLang="zh-TW" b="1" dirty="0"/>
              <a:t>手做的物品或是食物</a:t>
            </a:r>
            <a:r>
              <a:rPr lang="zh-TW" altLang="zh-TW" dirty="0"/>
              <a:t>來販賣，</a:t>
            </a:r>
            <a:r>
              <a:rPr lang="zh-TW" altLang="zh-TW" dirty="0" smtClean="0"/>
              <a:t>學生</a:t>
            </a:r>
            <a:r>
              <a:rPr lang="zh-TW" altLang="en-US" dirty="0" smtClean="0"/>
              <a:t>有</a:t>
            </a:r>
            <a:r>
              <a:rPr lang="zh-TW" altLang="zh-TW" dirty="0" smtClean="0"/>
              <a:t>更多的參與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322912"/>
            <a:ext cx="1274440" cy="127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8554" y="260648"/>
            <a:ext cx="7498080" cy="1143000"/>
          </a:xfrm>
        </p:spPr>
        <p:txBody>
          <a:bodyPr/>
          <a:lstStyle/>
          <a:p>
            <a:r>
              <a:rPr lang="zh-TW" altLang="en-US" dirty="0" smtClean="0"/>
              <a:t>二、確認愛的發想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484784"/>
            <a:ext cx="7056784" cy="4608512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請你想一想：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1.</a:t>
            </a:r>
            <a:r>
              <a:rPr lang="zh-TW" altLang="en-US" dirty="0" smtClean="0"/>
              <a:t>鳳仁的愛心市集特別之處有哪些？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辦理愛心市集的目的有哪些？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3.</a:t>
            </a:r>
            <a:r>
              <a:rPr lang="zh-TW" altLang="zh-TW" dirty="0" smtClean="0"/>
              <a:t>愛心</a:t>
            </a:r>
            <a:r>
              <a:rPr lang="zh-TW" altLang="zh-TW" dirty="0"/>
              <a:t>市集所募集的金錢要如何利用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我們應該要有的態度？</a:t>
            </a:r>
            <a:endParaRPr lang="zh-TW" altLang="en-US" dirty="0"/>
          </a:p>
        </p:txBody>
      </p:sp>
      <p:pic>
        <p:nvPicPr>
          <p:cNvPr id="3076" name="Picture 4" descr="愛心貼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9746">
            <a:off x="7003829" y="676255"/>
            <a:ext cx="1524182" cy="152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64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三、捐助對象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原則：對象以花蓮地區且經過政府核准的</a:t>
            </a:r>
            <a:r>
              <a:rPr lang="zh-TW" altLang="en-US" b="1" dirty="0" smtClean="0"/>
              <a:t>社會福利單位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資料查詢：已依照此原則挑選</a:t>
            </a:r>
            <a:r>
              <a:rPr lang="en-US" altLang="zh-TW" dirty="0" smtClean="0"/>
              <a:t>4</a:t>
            </a:r>
            <a:r>
              <a:rPr lang="zh-TW" altLang="en-US" dirty="0" smtClean="0"/>
              <a:t>個機構，請小朋友們利用電腦做查詢，並製作成簡報，和大家報告。</a:t>
            </a:r>
            <a:endParaRPr lang="en-US" altLang="zh-TW" dirty="0" smtClean="0"/>
          </a:p>
          <a:p>
            <a:r>
              <a:rPr lang="zh-TW" altLang="en-US" dirty="0"/>
              <a:t>資料必須包括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zh-TW" altLang="zh-TW" dirty="0" smtClean="0"/>
              <a:t>（</a:t>
            </a:r>
            <a:r>
              <a:rPr lang="zh-TW" altLang="zh-TW" dirty="0"/>
              <a:t>１）機構介紹；（２）成立時間；（３）服務對象；（４）服務內容；（５）附上３張相關照片。</a:t>
            </a:r>
            <a:endParaRPr lang="zh-TW" altLang="en-US" dirty="0"/>
          </a:p>
        </p:txBody>
      </p:sp>
      <p:pic>
        <p:nvPicPr>
          <p:cNvPr id="1026" name="Picture 2" descr="愛心圖案】精選52款愛心圖案下載，愛心圖免費推薦款| 天天瘋後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133" y="260649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00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粉色愛心背景圖（免費png設計，背景壁紙下載） on Pinter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2"/>
            <a:ext cx="1392089" cy="13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83680" y="274638"/>
            <a:ext cx="6520768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花蓮地區且經過政府核准</a:t>
            </a:r>
            <a:r>
              <a:rPr lang="zh-TW" altLang="en-US" dirty="0" smtClean="0"/>
              <a:t>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</a:t>
            </a:r>
            <a:r>
              <a:rPr lang="zh-TW" altLang="en-US" b="1" dirty="0" smtClean="0"/>
              <a:t>社會福利</a:t>
            </a:r>
            <a:r>
              <a:rPr lang="zh-TW" altLang="en-US" b="1" dirty="0"/>
              <a:t>單位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8376" y="1988840"/>
            <a:ext cx="7498080" cy="406943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+mn-ea"/>
              </a:rPr>
              <a:t>財團法人台灣基督教門諾會附設花蓮縣私立黎明教養</a:t>
            </a:r>
            <a:r>
              <a:rPr lang="zh-TW" altLang="en-US" dirty="0" smtClean="0">
                <a:latin typeface="+mn-ea"/>
              </a:rPr>
              <a:t>院</a:t>
            </a:r>
            <a:endParaRPr lang="en-US" altLang="zh-TW" dirty="0" smtClean="0">
              <a:latin typeface="+mn-ea"/>
            </a:endParaRPr>
          </a:p>
          <a:p>
            <a:pPr marL="82296" indent="0">
              <a:buNone/>
            </a:pPr>
            <a:endParaRPr lang="en-US" altLang="zh-TW" dirty="0" smtClean="0">
              <a:latin typeface="+mn-ea"/>
            </a:endParaRPr>
          </a:p>
          <a:p>
            <a:r>
              <a:rPr lang="zh-TW" altLang="en-US" dirty="0" smtClean="0">
                <a:latin typeface="+mn-ea"/>
              </a:rPr>
              <a:t>社團</a:t>
            </a:r>
            <a:r>
              <a:rPr lang="zh-TW" altLang="en-US" dirty="0">
                <a:latin typeface="+mn-ea"/>
              </a:rPr>
              <a:t>法人中華仁親社區關懷</a:t>
            </a:r>
            <a:r>
              <a:rPr lang="zh-TW" altLang="en-US" dirty="0" smtClean="0">
                <a:latin typeface="+mn-ea"/>
              </a:rPr>
              <a:t>協會</a:t>
            </a:r>
            <a:endParaRPr lang="en-US" altLang="zh-TW" dirty="0" smtClean="0">
              <a:latin typeface="+mn-ea"/>
            </a:endParaRPr>
          </a:p>
          <a:p>
            <a:pPr marL="82296" indent="0">
              <a:buNone/>
            </a:pPr>
            <a:endParaRPr lang="en-US" altLang="zh-TW" dirty="0" smtClean="0">
              <a:latin typeface="+mn-ea"/>
            </a:endParaRPr>
          </a:p>
          <a:p>
            <a:r>
              <a:rPr lang="zh-TW" altLang="en-US" dirty="0" smtClean="0">
                <a:latin typeface="+mn-ea"/>
              </a:rPr>
              <a:t>愛</a:t>
            </a:r>
            <a:r>
              <a:rPr lang="zh-TW" altLang="en-US" dirty="0">
                <a:latin typeface="+mn-ea"/>
              </a:rPr>
              <a:t>基會 </a:t>
            </a:r>
            <a:r>
              <a:rPr lang="en-US" altLang="zh-TW" dirty="0">
                <a:latin typeface="+mn-ea"/>
              </a:rPr>
              <a:t>- </a:t>
            </a:r>
            <a:r>
              <a:rPr lang="zh-TW" altLang="en-US" dirty="0">
                <a:latin typeface="+mn-ea"/>
              </a:rPr>
              <a:t>財團法人愛心第二春文教</a:t>
            </a:r>
            <a:r>
              <a:rPr lang="zh-TW" altLang="en-US" dirty="0" smtClean="0">
                <a:latin typeface="+mn-ea"/>
              </a:rPr>
              <a:t>基金會</a:t>
            </a:r>
            <a:endParaRPr lang="en-US" altLang="zh-TW" dirty="0" smtClean="0">
              <a:latin typeface="+mn-ea"/>
            </a:endParaRPr>
          </a:p>
          <a:p>
            <a:pPr marL="82296" indent="0">
              <a:buNone/>
            </a:pPr>
            <a:endParaRPr lang="en-US" altLang="zh-TW" dirty="0" smtClean="0">
              <a:latin typeface="+mn-ea"/>
            </a:endParaRPr>
          </a:p>
          <a:p>
            <a:r>
              <a:rPr lang="zh-TW" altLang="en-US" dirty="0">
                <a:latin typeface="+mn-ea"/>
              </a:rPr>
              <a:t>財團法人創世社會福利基金會</a:t>
            </a:r>
            <a:endParaRPr lang="zh-TW" altLang="en-US" dirty="0">
              <a:latin typeface="+mn-ea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53857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四、客</a:t>
            </a:r>
            <a:r>
              <a:rPr lang="zh-TW" altLang="en-US" dirty="0"/>
              <a:t>語</a:t>
            </a:r>
            <a:r>
              <a:rPr lang="zh-TW" altLang="en-US" dirty="0" smtClean="0"/>
              <a:t>時間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1807840"/>
            <a:ext cx="7674056" cy="4069432"/>
          </a:xfrm>
        </p:spPr>
        <p:txBody>
          <a:bodyPr/>
          <a:lstStyle/>
          <a:p>
            <a:r>
              <a:rPr lang="zh-TW" altLang="en-US" dirty="0" smtClean="0"/>
              <a:t>語詞：幫助、二手貨、賺錢、愛心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zh-TW" altLang="en-US" dirty="0" smtClean="0"/>
              <a:t>客語句型一：這洛神花酸鹹甜係</a:t>
            </a:r>
            <a:endParaRPr lang="en-US" altLang="zh-TW" dirty="0" smtClean="0"/>
          </a:p>
          <a:p>
            <a:pPr marL="82296" indent="0">
              <a:buNone/>
            </a:pPr>
            <a:r>
              <a:rPr lang="zh-TW" altLang="en-US" dirty="0" smtClean="0"/>
              <a:t>                        自家做个</a:t>
            </a:r>
            <a:endParaRPr lang="en-US" altLang="zh-TW" dirty="0" smtClean="0"/>
          </a:p>
          <a:p>
            <a:pPr marL="82296" indent="0">
              <a:buNone/>
            </a:pPr>
            <a:endParaRPr lang="en-US" altLang="zh-TW" dirty="0" smtClean="0"/>
          </a:p>
          <a:p>
            <a:r>
              <a:rPr lang="zh-TW" altLang="en-US" dirty="0"/>
              <a:t>客語句型二</a:t>
            </a:r>
            <a:r>
              <a:rPr lang="zh-TW" altLang="en-US" dirty="0" smtClean="0"/>
              <a:t>：賺到个錢做得幫助人</a:t>
            </a:r>
            <a:endParaRPr lang="zh-TW" altLang="en-US" dirty="0"/>
          </a:p>
        </p:txBody>
      </p:sp>
      <p:sp>
        <p:nvSpPr>
          <p:cNvPr id="4" name="AutoShape 2" descr="爱心素材-爱心图片-爱心素材图片下载-觅知网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3076" name="Picture 4" descr="爱心素材-爱心图片-爱心素材图片下载-觅知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8446"/>
            <a:ext cx="1537419" cy="153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6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282</TotalTime>
  <Words>312</Words>
  <Application>Microsoft Office PowerPoint</Application>
  <PresentationFormat>如螢幕大小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夏至</vt:lpstr>
      <vt:lpstr>鳳仁國小愛心市集</vt:lpstr>
      <vt:lpstr>一、活動緣起</vt:lpstr>
      <vt:lpstr>二、確認愛的發想</vt:lpstr>
      <vt:lpstr>三、捐助對象</vt:lpstr>
      <vt:lpstr>花蓮地區且經過政府核准的            社會福利單位</vt:lpstr>
      <vt:lpstr>四、客語時間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鳳仁國小愛心市集</dc:title>
  <dc:creator>asus</dc:creator>
  <cp:lastModifiedBy>自然教室</cp:lastModifiedBy>
  <cp:revision>23</cp:revision>
  <dcterms:created xsi:type="dcterms:W3CDTF">2020-12-03T12:16:15Z</dcterms:created>
  <dcterms:modified xsi:type="dcterms:W3CDTF">2023-09-15T03:36:02Z</dcterms:modified>
</cp:coreProperties>
</file>