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2852936"/>
            <a:ext cx="6768752" cy="1152128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Cambria" pitchFamily="18" charset="0"/>
              </a:rPr>
              <a:t>鳳仁國小愛心市集</a:t>
            </a:r>
            <a:endParaRPr lang="zh-TW" altLang="en-US" sz="6000" b="1" dirty="0">
              <a:latin typeface="Cambria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620021"/>
            <a:ext cx="5958441" cy="47327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當愛的種子，</a:t>
            </a:r>
            <a:r>
              <a:rPr lang="zh-TW" altLang="en-US" sz="3600" dirty="0" smtClean="0"/>
              <a:t>變成行動</a:t>
            </a:r>
            <a:r>
              <a:rPr lang="en-US" altLang="zh-TW" sz="3600" dirty="0" smtClean="0"/>
              <a:t>……</a:t>
            </a:r>
            <a:endParaRPr lang="zh-TW" altLang="en-US" sz="3600" dirty="0"/>
          </a:p>
        </p:txBody>
      </p:sp>
      <p:pic>
        <p:nvPicPr>
          <p:cNvPr id="1026" name="Picture 2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38002">
            <a:off x="1475655" y="4766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5601">
            <a:off x="3255513" y="94899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愛心貼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6138">
            <a:off x="7397754" y="4958609"/>
            <a:ext cx="1407790" cy="140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9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994122"/>
          </a:xfrm>
        </p:spPr>
        <p:txBody>
          <a:bodyPr/>
          <a:lstStyle/>
          <a:p>
            <a:r>
              <a:rPr lang="zh-TW" altLang="en-US" dirty="0" smtClean="0"/>
              <a:t>一</a:t>
            </a:r>
            <a:r>
              <a:rPr lang="zh-TW" altLang="en-US" dirty="0" smtClean="0"/>
              <a:t>、製作客家鹹豬肉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01688"/>
            <a:ext cx="7498080" cy="4475584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準備材料：豬肉、鹹豬肉粉。</a:t>
            </a:r>
            <a:endParaRPr lang="en-US" altLang="zh-TW" dirty="0" smtClean="0"/>
          </a:p>
          <a:p>
            <a:r>
              <a:rPr lang="en-US" altLang="zh-TW" dirty="0" smtClean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準備配料：米酒、蒜頭、胡椒粉 </a:t>
            </a:r>
            <a:endParaRPr lang="en-US" altLang="zh-TW" dirty="0" smtClean="0"/>
          </a:p>
          <a:p>
            <a:r>
              <a:rPr lang="en-US" altLang="zh-TW" dirty="0" smtClean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作法：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</a:t>
            </a:r>
            <a:r>
              <a:rPr lang="en-US" altLang="zh-TW" dirty="0"/>
              <a:t>.</a:t>
            </a:r>
            <a:r>
              <a:rPr lang="zh-TW" altLang="en-US" dirty="0" smtClean="0"/>
              <a:t>先用米酒將先豬肉去腥。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.</a:t>
            </a:r>
            <a:r>
              <a:rPr lang="zh-TW" altLang="en-US" dirty="0" smtClean="0"/>
              <a:t>將豬肉拌入鹹豬肉粉。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.</a:t>
            </a:r>
            <a:r>
              <a:rPr lang="zh-TW" altLang="en-US" dirty="0" smtClean="0"/>
              <a:t>續拌入胡椒粉和蒜頭。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.</a:t>
            </a:r>
            <a:r>
              <a:rPr lang="zh-TW" altLang="en-US" dirty="0" smtClean="0"/>
              <a:t>將醃製好的豬肉片裝入夾鏈袋。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.</a:t>
            </a:r>
            <a:r>
              <a:rPr lang="zh-TW" altLang="en-US" dirty="0" smtClean="0"/>
              <a:t>放入冰箱冷藏</a:t>
            </a:r>
            <a:r>
              <a:rPr lang="en-US" altLang="zh-TW" dirty="0" smtClean="0"/>
              <a:t>1</a:t>
            </a:r>
            <a:r>
              <a:rPr lang="zh-TW" altLang="en-US" dirty="0" smtClean="0"/>
              <a:t>週。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.</a:t>
            </a:r>
            <a:r>
              <a:rPr lang="zh-TW" altLang="en-US" dirty="0" smtClean="0"/>
              <a:t>放入冷凍庫保存。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610944"/>
            <a:ext cx="1274440" cy="127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二、客</a:t>
            </a:r>
            <a:r>
              <a:rPr lang="zh-TW" altLang="en-US" dirty="0"/>
              <a:t>語</a:t>
            </a:r>
            <a:r>
              <a:rPr lang="zh-TW" altLang="en-US" dirty="0" smtClean="0"/>
              <a:t>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807840"/>
            <a:ext cx="7674056" cy="4069432"/>
          </a:xfrm>
        </p:spPr>
        <p:txBody>
          <a:bodyPr/>
          <a:lstStyle/>
          <a:p>
            <a:r>
              <a:rPr lang="zh-TW" altLang="en-US" dirty="0"/>
              <a:t>語詞：鹹豬肉、土司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洋蔥</a:t>
            </a:r>
            <a:r>
              <a:rPr lang="zh-TW" altLang="en-US" dirty="0"/>
              <a:t>、酸甜</a:t>
            </a:r>
            <a:r>
              <a:rPr lang="zh-TW" altLang="en-US" dirty="0" smtClean="0"/>
              <a:t>蘿蔔</a:t>
            </a:r>
            <a:endParaRPr lang="en-US" altLang="zh-TW" smtClean="0"/>
          </a:p>
          <a:p>
            <a:pPr marL="82296" indent="0">
              <a:buNone/>
            </a:pPr>
            <a:endParaRPr lang="en-US" altLang="zh-TW" dirty="0"/>
          </a:p>
          <a:p>
            <a:r>
              <a:rPr lang="zh-TW" altLang="en-US" dirty="0"/>
              <a:t>語句：土司包鹹豬肉佬洋蔥當好食</a:t>
            </a:r>
            <a:endParaRPr lang="en-US" altLang="zh-TW" dirty="0"/>
          </a:p>
          <a:p>
            <a:pPr marL="82296" indent="0">
              <a:buNone/>
            </a:pPr>
            <a:r>
              <a:rPr lang="zh-TW" altLang="en-US" dirty="0"/>
              <a:t>             土司包鹹豬肉佬酸甜蘿蔔當好食</a:t>
            </a:r>
            <a:endParaRPr lang="en-US" altLang="zh-TW" dirty="0"/>
          </a:p>
        </p:txBody>
      </p:sp>
      <p:sp>
        <p:nvSpPr>
          <p:cNvPr id="4" name="AutoShape 2" descr="爱心素材-爱心图片-爱心素材图片下载-觅知网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3076" name="Picture 4" descr="爱心素材-爱心图片-爱心素材图片下载-觅知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8446"/>
            <a:ext cx="1537419" cy="153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6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378</TotalTime>
  <Words>143</Words>
  <Application>Microsoft Office PowerPoint</Application>
  <PresentationFormat>如螢幕大小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夏至</vt:lpstr>
      <vt:lpstr>鳳仁國小愛心市集</vt:lpstr>
      <vt:lpstr>一、製作客家鹹豬肉</vt:lpstr>
      <vt:lpstr>二、客語時間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鳳仁國小愛心市集</dc:title>
  <dc:creator>asus</dc:creator>
  <cp:lastModifiedBy>自然教室</cp:lastModifiedBy>
  <cp:revision>34</cp:revision>
  <dcterms:created xsi:type="dcterms:W3CDTF">2020-12-03T12:16:15Z</dcterms:created>
  <dcterms:modified xsi:type="dcterms:W3CDTF">2023-12-13T00:31:35Z</dcterms:modified>
</cp:coreProperties>
</file>