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3FAB32-0321-47CC-9C7B-7738BE581EC9}" type="datetimeFigureOut">
              <a:rPr lang="zh-TW" altLang="en-US" smtClean="0"/>
              <a:t>2023/12/13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3688" y="2852936"/>
            <a:ext cx="6768752" cy="1152128"/>
          </a:xfrm>
        </p:spPr>
        <p:txBody>
          <a:bodyPr>
            <a:noAutofit/>
          </a:bodyPr>
          <a:lstStyle/>
          <a:p>
            <a:r>
              <a:rPr lang="zh-TW" altLang="en-US" sz="6000" b="1" dirty="0" smtClean="0">
                <a:latin typeface="Cambria" pitchFamily="18" charset="0"/>
              </a:rPr>
              <a:t>鳳仁國小愛心市集</a:t>
            </a:r>
            <a:endParaRPr lang="zh-TW" altLang="en-US" sz="6000" b="1" dirty="0">
              <a:latin typeface="Cambria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5620021"/>
            <a:ext cx="5958441" cy="473275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當愛的種子，</a:t>
            </a:r>
            <a:r>
              <a:rPr lang="zh-TW" altLang="en-US" sz="3600" dirty="0" smtClean="0"/>
              <a:t>變成行動</a:t>
            </a:r>
            <a:r>
              <a:rPr lang="en-US" altLang="zh-TW" sz="3600" dirty="0" smtClean="0"/>
              <a:t>……</a:t>
            </a:r>
            <a:endParaRPr lang="zh-TW" altLang="en-US" sz="3600" dirty="0"/>
          </a:p>
        </p:txBody>
      </p:sp>
      <p:pic>
        <p:nvPicPr>
          <p:cNvPr id="1026" name="Picture 2" descr="愛心貼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38002">
            <a:off x="1475655" y="476672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愛心貼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5601">
            <a:off x="3255513" y="94899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愛心貼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6138">
            <a:off x="7397754" y="4958609"/>
            <a:ext cx="1407790" cy="1407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92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98080" cy="994122"/>
          </a:xfrm>
        </p:spPr>
        <p:txBody>
          <a:bodyPr/>
          <a:lstStyle/>
          <a:p>
            <a:r>
              <a:rPr lang="zh-TW" altLang="en-US" dirty="0" smtClean="0"/>
              <a:t>一、</a:t>
            </a:r>
            <a:r>
              <a:rPr lang="zh-TW" altLang="en-US" dirty="0">
                <a:effectLst/>
              </a:rPr>
              <a:t>好的簡報需要具備的條件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7624" y="1401688"/>
            <a:ext cx="7498080" cy="4475584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語音</a:t>
            </a:r>
            <a:r>
              <a:rPr lang="zh-TW" altLang="en-US" dirty="0"/>
              <a:t>的</a:t>
            </a:r>
            <a:r>
              <a:rPr lang="zh-TW" altLang="en-US" dirty="0" smtClean="0"/>
              <a:t>結構：</a:t>
            </a:r>
            <a:r>
              <a:rPr lang="zh-TW" altLang="en-US" dirty="0"/>
              <a:t>簡報應有一個結構，包括引言、主題提述、主要</a:t>
            </a:r>
            <a:r>
              <a:rPr lang="zh-TW" altLang="en-US" dirty="0" smtClean="0"/>
              <a:t>內容和結論</a:t>
            </a:r>
            <a:r>
              <a:rPr lang="zh-TW" altLang="en-US" dirty="0"/>
              <a:t>。</a:t>
            </a:r>
            <a:r>
              <a:rPr lang="zh-TW" altLang="en-US" dirty="0" smtClean="0"/>
              <a:t>觀眾才能夠</a:t>
            </a:r>
            <a:r>
              <a:rPr lang="zh-TW" altLang="en-US" dirty="0"/>
              <a:t>輕鬆地跟上內容的邏輯順序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簡潔明了：</a:t>
            </a:r>
            <a:r>
              <a:rPr lang="zh-TW" altLang="en-US" dirty="0"/>
              <a:t>避免內容過度冗長或雜亂。每</a:t>
            </a:r>
            <a:r>
              <a:rPr lang="zh-TW" altLang="en-US" dirty="0" smtClean="0"/>
              <a:t>頁應集中</a:t>
            </a:r>
            <a:r>
              <a:rPr lang="zh-TW" altLang="en-US" dirty="0"/>
              <a:t>在一個主要點，以確保訊息的掌握 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引人入勝</a:t>
            </a:r>
            <a:r>
              <a:rPr lang="zh-TW" altLang="en-US" dirty="0"/>
              <a:t>的視覺</a:t>
            </a:r>
            <a:r>
              <a:rPr lang="zh-TW" altLang="en-US" dirty="0" smtClean="0"/>
              <a:t>設計：</a:t>
            </a:r>
            <a:r>
              <a:rPr lang="zh-TW" altLang="en-US" dirty="0"/>
              <a:t>簡報吸引人的設計，包括適當的字體、顏色、圖像和版面設計。避免使用過多的文字，而是使用圖像和元素視覺來支持內容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強調</a:t>
            </a:r>
            <a:r>
              <a:rPr lang="zh-TW" altLang="en-US" dirty="0"/>
              <a:t>重要訊息 </a:t>
            </a:r>
            <a:r>
              <a:rPr lang="zh-TW" altLang="en-US" dirty="0" smtClean="0"/>
              <a:t>：</a:t>
            </a:r>
            <a:r>
              <a:rPr lang="zh-TW" altLang="en-US" dirty="0"/>
              <a:t>使用醒目的標題、關鍵字、圖像或圖表，以突出主要訊息。這有助於吸引觀眾的注意力和記憶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 smtClean="0"/>
              <a:t>5.</a:t>
            </a:r>
            <a:r>
              <a:rPr lang="zh-TW" altLang="en-US" dirty="0" smtClean="0"/>
              <a:t>正確</a:t>
            </a:r>
            <a:r>
              <a:rPr lang="zh-TW" altLang="en-US" dirty="0"/>
              <a:t>的語言和</a:t>
            </a:r>
            <a:r>
              <a:rPr lang="zh-TW" altLang="en-US" dirty="0" smtClean="0"/>
              <a:t>語調 </a:t>
            </a:r>
            <a:r>
              <a:rPr lang="zh-TW" altLang="en-US" dirty="0"/>
              <a:t>：使用</a:t>
            </a:r>
            <a:r>
              <a:rPr lang="zh-TW" altLang="en-US" dirty="0" smtClean="0"/>
              <a:t>語音正確。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610944"/>
            <a:ext cx="1274440" cy="127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18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二、客</a:t>
            </a:r>
            <a:r>
              <a:rPr lang="zh-TW" altLang="en-US" dirty="0"/>
              <a:t>語</a:t>
            </a:r>
            <a:r>
              <a:rPr lang="zh-TW" altLang="en-US" dirty="0" smtClean="0"/>
              <a:t>時間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9632" y="1807840"/>
            <a:ext cx="7674056" cy="4069432"/>
          </a:xfrm>
        </p:spPr>
        <p:txBody>
          <a:bodyPr/>
          <a:lstStyle/>
          <a:p>
            <a:r>
              <a:rPr lang="zh-TW" altLang="en-US" dirty="0" smtClean="0"/>
              <a:t>語詞：幫助、二手貨、賺錢、愛心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 smtClean="0"/>
          </a:p>
          <a:p>
            <a:r>
              <a:rPr lang="zh-TW" altLang="en-US" dirty="0" smtClean="0"/>
              <a:t>客語句型一：這</a:t>
            </a:r>
            <a:r>
              <a:rPr lang="en-US" altLang="zh-TW" dirty="0" smtClean="0"/>
              <a:t>-</a:t>
            </a:r>
            <a:r>
              <a:rPr lang="zh-TW" altLang="en-US" dirty="0" smtClean="0"/>
              <a:t>洛神</a:t>
            </a:r>
            <a:r>
              <a:rPr lang="zh-TW" altLang="en-US" dirty="0"/>
              <a:t>花鹹酸</a:t>
            </a:r>
            <a:r>
              <a:rPr lang="zh-TW" altLang="en-US" dirty="0" smtClean="0"/>
              <a:t>甜</a:t>
            </a:r>
            <a:r>
              <a:rPr lang="en-US" altLang="zh-TW" dirty="0" smtClean="0"/>
              <a:t>-</a:t>
            </a:r>
          </a:p>
          <a:p>
            <a:pPr marL="82296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           係自家做个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 smtClean="0"/>
          </a:p>
          <a:p>
            <a:r>
              <a:rPr lang="zh-TW" altLang="en-US" dirty="0"/>
              <a:t>客語句型二</a:t>
            </a:r>
            <a:r>
              <a:rPr lang="zh-TW" altLang="en-US" dirty="0" smtClean="0"/>
              <a:t>：賺到个錢做得幫助人</a:t>
            </a:r>
            <a:endParaRPr lang="zh-TW" altLang="en-US" dirty="0"/>
          </a:p>
        </p:txBody>
      </p:sp>
      <p:sp>
        <p:nvSpPr>
          <p:cNvPr id="4" name="AutoShape 2" descr="爱心素材-爱心图片-爱心素材图片下载-觅知网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3076" name="Picture 4" descr="爱心素材-爱心图片-爱心素材图片下载-觅知网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18446"/>
            <a:ext cx="1537419" cy="1537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62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客語時間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/>
          <a:lstStyle/>
          <a:p>
            <a:r>
              <a:rPr lang="zh-TW" altLang="en-US" dirty="0" smtClean="0"/>
              <a:t>語詞：鹹豬肉、土司、洋蔥、酸甜蘿蔔</a:t>
            </a:r>
            <a:endParaRPr lang="en-US" altLang="zh-TW" dirty="0" smtClean="0"/>
          </a:p>
          <a:p>
            <a:r>
              <a:rPr lang="zh-TW" altLang="en-US" dirty="0" smtClean="0"/>
              <a:t>語句：土司包鹹豬肉佬洋蔥當好食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             土司</a:t>
            </a:r>
            <a:r>
              <a:rPr lang="zh-TW" altLang="en-US" dirty="0"/>
              <a:t>包鹹豬肉</a:t>
            </a:r>
            <a:r>
              <a:rPr lang="zh-TW" altLang="en-US" dirty="0" smtClean="0"/>
              <a:t>佬</a:t>
            </a:r>
            <a:r>
              <a:rPr lang="zh-TW" altLang="en-US" dirty="0"/>
              <a:t>酸甜</a:t>
            </a:r>
            <a:r>
              <a:rPr lang="zh-TW" altLang="en-US" dirty="0" smtClean="0"/>
              <a:t>蘿蔔當</a:t>
            </a:r>
            <a:r>
              <a:rPr lang="zh-TW" altLang="en-US" dirty="0"/>
              <a:t>好食</a:t>
            </a:r>
            <a:endParaRPr lang="en-US" altLang="zh-TW" dirty="0"/>
          </a:p>
          <a:p>
            <a:pPr marL="82296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6147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359</TotalTime>
  <Words>249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夏至</vt:lpstr>
      <vt:lpstr>鳳仁國小愛心市集</vt:lpstr>
      <vt:lpstr>一、好的簡報需要具備的條件</vt:lpstr>
      <vt:lpstr>二、客語時間</vt:lpstr>
      <vt:lpstr>客語時間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鳳仁國小愛心市集</dc:title>
  <dc:creator>asus</dc:creator>
  <cp:lastModifiedBy>自然教室</cp:lastModifiedBy>
  <cp:revision>31</cp:revision>
  <dcterms:created xsi:type="dcterms:W3CDTF">2020-12-03T12:16:15Z</dcterms:created>
  <dcterms:modified xsi:type="dcterms:W3CDTF">2023-12-13T00:08:49Z</dcterms:modified>
</cp:coreProperties>
</file>