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2208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325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850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042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8981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519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6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46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343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7230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934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05B67-D9E4-42D5-AF02-EC0D456F7A79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BA7E6-1D29-4F82-A8A4-E5E43C9D1A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98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806847"/>
            <a:ext cx="7772400" cy="1470025"/>
          </a:xfrm>
        </p:spPr>
        <p:txBody>
          <a:bodyPr>
            <a:noAutofit/>
          </a:bodyPr>
          <a:lstStyle/>
          <a:p>
            <a:r>
              <a:rPr lang="zh-TW" altLang="en-US" sz="4800" dirty="0">
                <a:latin typeface="標楷體" pitchFamily="65" charset="-120"/>
                <a:ea typeface="標楷體" pitchFamily="65" charset="-120"/>
              </a:rPr>
              <a:t>花蓮地區且經過政府核准</a:t>
            </a: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en-US" altLang="zh-TW" sz="48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社會福利單位</a:t>
            </a:r>
            <a:r>
              <a:rPr lang="en-US" altLang="zh-TW" sz="4800" dirty="0" smtClean="0"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名稱</a:t>
            </a:r>
            <a:endParaRPr lang="zh-TW" altLang="en-US" sz="4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67744" y="2924944"/>
            <a:ext cx="5184576" cy="3096344"/>
          </a:xfrm>
        </p:spPr>
        <p:txBody>
          <a:bodyPr>
            <a:normAutofit/>
          </a:bodyPr>
          <a:lstStyle/>
          <a:p>
            <a:pPr algn="l"/>
            <a:r>
              <a:rPr lang="zh-TW" altLang="zh-TW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（１）機構</a:t>
            </a:r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介紹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（２）</a:t>
            </a:r>
            <a:r>
              <a:rPr lang="zh-TW" altLang="zh-TW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成立</a:t>
            </a:r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時間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zh-TW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３）服務</a:t>
            </a:r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對象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zh-TW" altLang="zh-TW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４）服務</a:t>
            </a:r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內</a:t>
            </a:r>
            <a:r>
              <a:rPr lang="zh-TW" altLang="en-US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容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（５）</a:t>
            </a:r>
            <a:r>
              <a:rPr lang="en-US" altLang="zh-TW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zh-TW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相關</a:t>
            </a:r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照片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6976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副標題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zh-TW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（１）機構</a:t>
            </a:r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介紹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6015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副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（２）</a:t>
            </a:r>
            <a:r>
              <a:rPr lang="zh-TW" altLang="zh-TW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成立</a:t>
            </a:r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時間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352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副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（３）</a:t>
            </a:r>
            <a:r>
              <a:rPr lang="zh-TW" altLang="zh-TW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服務</a:t>
            </a:r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對象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4481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副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（４）</a:t>
            </a:r>
            <a:r>
              <a:rPr lang="zh-TW" altLang="zh-TW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服務</a:t>
            </a:r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內容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3969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副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（５）</a:t>
            </a:r>
            <a:r>
              <a:rPr lang="en-US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相關</a:t>
            </a:r>
            <a:r>
              <a:rPr lang="zh-TW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照片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1062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37</Words>
  <Application>Microsoft Office PowerPoint</Application>
  <PresentationFormat>如螢幕大小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佈景主題</vt:lpstr>
      <vt:lpstr>花蓮地區且經過政府核准的 社會福利單位—名稱</vt:lpstr>
      <vt:lpstr>（１）機構介紹</vt:lpstr>
      <vt:lpstr>（２）成立時間</vt:lpstr>
      <vt:lpstr>（３）服務對象</vt:lpstr>
      <vt:lpstr>（４）服務內容</vt:lpstr>
      <vt:lpstr>（５）…相關照片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10</cp:revision>
  <dcterms:created xsi:type="dcterms:W3CDTF">2021-03-11T06:48:16Z</dcterms:created>
  <dcterms:modified xsi:type="dcterms:W3CDTF">2021-10-21T09:03:04Z</dcterms:modified>
</cp:coreProperties>
</file>